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95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54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77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64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70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36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83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15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83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89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22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C718B-3EBF-4E53-81C8-1990320CCD7D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7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ece | Earth Trek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28092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聖托里尼私人觀光旅遊- 桑托里尼島, 希臘| GetYourGu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3888432" cy="212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to Enjoy Athens, Greece on a Budget | ShermansTrav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30092"/>
            <a:ext cx="3816424" cy="213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3085" y="3559468"/>
            <a:ext cx="8892480" cy="329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spcAft>
                <a:spcPts val="0"/>
              </a:spcAft>
            </a:pPr>
            <a:r>
              <a:rPr lang="en-US" altLang="zh-TW" sz="3400" kern="100" dirty="0">
                <a:latin typeface="EngTRESS A"/>
                <a:cs typeface="Times New Roman"/>
              </a:rPr>
              <a:t>Many stories that are still famous today about heroes and monsters came from Ancient Greece, including the story of Medusa</a:t>
            </a:r>
            <a:r>
              <a:rPr lang="en-US" altLang="zh-TW" sz="3400" kern="100" dirty="0" smtClean="0">
                <a:latin typeface="EngTRESS A"/>
                <a:cs typeface="Times New Roman"/>
              </a:rPr>
              <a:t>.</a:t>
            </a:r>
            <a:r>
              <a:rPr lang="en-US" altLang="zh-TW" sz="3400" kern="100" dirty="0">
                <a:latin typeface="EngTRESS A"/>
                <a:cs typeface="Times New Roman"/>
              </a:rPr>
              <a:t> Medusa was a monster who lived in a cave. She had snakes on her head. When people looked at her, they turned into stone</a:t>
            </a:r>
            <a:r>
              <a:rPr lang="en-US" altLang="zh-TW" sz="3400" kern="100" dirty="0" smtClean="0">
                <a:latin typeface="EngTRESS A"/>
                <a:cs typeface="Times New Roman"/>
              </a:rPr>
              <a:t>.</a:t>
            </a:r>
            <a:endParaRPr lang="zh-TW" altLang="zh-TW" sz="3400" kern="100" dirty="0">
              <a:cs typeface="Times New Roman"/>
            </a:endParaRPr>
          </a:p>
        </p:txBody>
      </p:sp>
      <p:pic>
        <p:nvPicPr>
          <p:cNvPr id="5" name="圖片 4" descr="Perseus and Medusa | DAZ3D Gallery | 3D Models and 3D Software by ..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" t="5372" r="1318"/>
          <a:stretch/>
        </p:blipFill>
        <p:spPr bwMode="auto">
          <a:xfrm>
            <a:off x="5525725" y="116632"/>
            <a:ext cx="3466108" cy="3298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 descr="Medusa Patch Cards | Mythical creatures, Medusa, Fantasy ar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2798167" cy="3298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Download wallpapers Medusa, 4k, Smite God, 2019 games, Smite, MOBA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911"/>
            <a:ext cx="2088232" cy="3298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8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07504" y="3429000"/>
            <a:ext cx="8923109" cy="329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spcAft>
                <a:spcPts val="0"/>
              </a:spcAft>
            </a:pPr>
            <a:r>
              <a:rPr lang="en-US" altLang="zh-TW" sz="3400" kern="100" dirty="0">
                <a:latin typeface="EngTRESS A"/>
                <a:cs typeface="Times New Roman"/>
              </a:rPr>
              <a:t>The King sent Perseus, a young man, to find Medusa and kill her. Perseus was very smart. </a:t>
            </a:r>
            <a:endParaRPr lang="en-US" altLang="zh-TW" sz="3400" kern="100" dirty="0" smtClean="0">
              <a:latin typeface="EngTRESS A"/>
              <a:cs typeface="Times New Roman"/>
            </a:endParaRPr>
          </a:p>
          <a:p>
            <a:pPr>
              <a:lnSpc>
                <a:spcPts val="4200"/>
              </a:lnSpc>
              <a:spcAft>
                <a:spcPts val="0"/>
              </a:spcAft>
            </a:pPr>
            <a:r>
              <a:rPr lang="en-US" altLang="zh-TW" sz="3400" kern="100" dirty="0" smtClean="0">
                <a:latin typeface="EngTRESS A"/>
                <a:cs typeface="Times New Roman"/>
              </a:rPr>
              <a:t>He </a:t>
            </a:r>
            <a:r>
              <a:rPr lang="en-US" altLang="zh-TW" sz="3400" kern="100" dirty="0">
                <a:latin typeface="EngTRESS A"/>
                <a:cs typeface="Times New Roman"/>
              </a:rPr>
              <a:t>went to the cave with a sword and a shield. He didn’t look at Medusa directly. He looked at her reflection in his shield, and he cut off her head with his sword.</a:t>
            </a:r>
            <a:endParaRPr lang="zh-TW" altLang="zh-TW" sz="3400" kern="100" dirty="0">
              <a:cs typeface="Times New Roman"/>
            </a:endParaRPr>
          </a:p>
        </p:txBody>
      </p:sp>
      <p:pic>
        <p:nvPicPr>
          <p:cNvPr id="3" name="圖片 2" descr="Perseus: Hero who slayed the kraken and Medusa. | Perseus greek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40"/>
            <a:ext cx="2661354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 descr="The Story of Perseus - Greek Mythology - See u in History - YouTub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179" y="188640"/>
            <a:ext cx="2948290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Perseus with Medusa's head | DAZ 3D Gallery | 3D Models and 3D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" y="188640"/>
            <a:ext cx="2931880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9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7504" y="4149080"/>
            <a:ext cx="8856983" cy="237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  <a:spcAft>
                <a:spcPts val="0"/>
              </a:spcAft>
            </a:pPr>
            <a:r>
              <a:rPr lang="en-US" altLang="zh-TW" sz="3400" kern="100" dirty="0">
                <a:latin typeface="EngTRESS A"/>
                <a:cs typeface="Times New Roman"/>
              </a:rPr>
              <a:t>From her neck appeared a beautiful white horse with golden wings called Pegasus. </a:t>
            </a:r>
            <a:endParaRPr lang="zh-TW" altLang="zh-TW" sz="3400" kern="100" dirty="0">
              <a:cs typeface="Times New Roman"/>
            </a:endParaRPr>
          </a:p>
          <a:p>
            <a:pPr>
              <a:lnSpc>
                <a:spcPts val="4500"/>
              </a:lnSpc>
              <a:spcAft>
                <a:spcPts val="0"/>
              </a:spcAft>
            </a:pPr>
            <a:r>
              <a:rPr lang="en-US" altLang="zh-TW" sz="3400" kern="100" dirty="0">
                <a:latin typeface="EngTRESS A"/>
                <a:cs typeface="Times New Roman"/>
              </a:rPr>
              <a:t>Perseus returned to the King, riding Pegasus, and took Medusa’s head to him.</a:t>
            </a:r>
            <a:endParaRPr lang="zh-TW" altLang="zh-TW" sz="3400" kern="100" dirty="0">
              <a:cs typeface="Times New Roman"/>
            </a:endParaRPr>
          </a:p>
        </p:txBody>
      </p:sp>
      <p:pic>
        <p:nvPicPr>
          <p:cNvPr id="3" name="圖片 2" descr="Perseus and Andromeda · He spied the princess Andromeda chained to ..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8"/>
          <a:stretch/>
        </p:blipFill>
        <p:spPr bwMode="auto">
          <a:xfrm>
            <a:off x="539552" y="332656"/>
            <a:ext cx="3888432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Perseus | Ray Harryhausen's Creatures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81265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4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g Thank You GIF - Pig ThankYou - Discover &amp; Share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40" y="3068960"/>
            <a:ext cx="3924436" cy="31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rinated Beef Shish Kabobs - A Zesty B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6" y="302016"/>
            <a:ext cx="3891029" cy="291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illed Chicken Kabobs - Dinner at the Zo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4" b="1900"/>
          <a:stretch/>
        </p:blipFill>
        <p:spPr bwMode="auto">
          <a:xfrm>
            <a:off x="4860032" y="302016"/>
            <a:ext cx="3816424" cy="291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139</Words>
  <Application>Microsoft Office PowerPoint</Application>
  <PresentationFormat>如螢幕大小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43</cp:revision>
  <dcterms:created xsi:type="dcterms:W3CDTF">2018-09-26T00:13:53Z</dcterms:created>
  <dcterms:modified xsi:type="dcterms:W3CDTF">2020-04-15T05:18:22Z</dcterms:modified>
</cp:coreProperties>
</file>